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sldIdLst>
    <p:sldId id="256" r:id="rId2"/>
    <p:sldId id="258" r:id="rId3"/>
    <p:sldId id="267" r:id="rId4"/>
    <p:sldId id="260" r:id="rId5"/>
    <p:sldId id="263" r:id="rId6"/>
    <p:sldId id="262" r:id="rId7"/>
    <p:sldId id="266" r:id="rId8"/>
    <p:sldId id="264" r:id="rId9"/>
    <p:sldId id="265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4" autoAdjust="0"/>
    <p:restoredTop sz="94660"/>
  </p:normalViewPr>
  <p:slideViewPr>
    <p:cSldViewPr snapToGrid="0">
      <p:cViewPr varScale="1">
        <p:scale>
          <a:sx n="61" d="100"/>
          <a:sy n="61" d="100"/>
        </p:scale>
        <p:origin x="14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1EDF7F-D3FF-48DC-B6AD-B6ED29CA41F8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75DA0E5E-FCD9-4549-BF35-DB81016B85C2}">
      <dgm:prSet/>
      <dgm:spPr/>
      <dgm:t>
        <a:bodyPr/>
        <a:lstStyle/>
        <a:p>
          <a:pPr>
            <a:defRPr b="1"/>
          </a:pPr>
          <a:r>
            <a:rPr lang="ko-KR"/>
            <a:t>프레임워크</a:t>
          </a:r>
          <a:endParaRPr lang="en-US"/>
        </a:p>
      </dgm:t>
    </dgm:pt>
    <dgm:pt modelId="{596AFAB3-1078-4777-BA87-E5AD7F0E866E}" type="parTrans" cxnId="{C32DE719-D2B6-4356-A610-3F52D2D8907D}">
      <dgm:prSet/>
      <dgm:spPr/>
      <dgm:t>
        <a:bodyPr/>
        <a:lstStyle/>
        <a:p>
          <a:endParaRPr lang="en-US"/>
        </a:p>
      </dgm:t>
    </dgm:pt>
    <dgm:pt modelId="{83DC2A52-EA99-476F-AD1F-4B15A719B809}" type="sibTrans" cxnId="{C32DE719-D2B6-4356-A610-3F52D2D8907D}">
      <dgm:prSet/>
      <dgm:spPr/>
      <dgm:t>
        <a:bodyPr/>
        <a:lstStyle/>
        <a:p>
          <a:endParaRPr lang="en-US"/>
        </a:p>
      </dgm:t>
    </dgm:pt>
    <dgm:pt modelId="{14A77373-81F6-48F4-AE43-FABE2D1B7F51}">
      <dgm:prSet/>
      <dgm:spPr/>
      <dgm:t>
        <a:bodyPr/>
        <a:lstStyle/>
        <a:p>
          <a:r>
            <a:rPr lang="ko-KR"/>
            <a:t>완성된 프로그램을 만들기 위해 도와주는 기반</a:t>
          </a:r>
          <a:r>
            <a:rPr lang="en-US"/>
            <a:t>. </a:t>
          </a:r>
          <a:r>
            <a:rPr lang="ko-KR"/>
            <a:t>틀</a:t>
          </a:r>
          <a:r>
            <a:rPr lang="en-US"/>
            <a:t>.</a:t>
          </a:r>
        </a:p>
      </dgm:t>
    </dgm:pt>
    <dgm:pt modelId="{E5CCB1F9-6B73-4686-99AF-B0BC7BB07DA4}" type="parTrans" cxnId="{9400D528-392E-45AE-AF2C-679DD49A7F8D}">
      <dgm:prSet/>
      <dgm:spPr/>
      <dgm:t>
        <a:bodyPr/>
        <a:lstStyle/>
        <a:p>
          <a:endParaRPr lang="en-US"/>
        </a:p>
      </dgm:t>
    </dgm:pt>
    <dgm:pt modelId="{697A893D-D7BA-44DC-9F87-6EB2DF939D2E}" type="sibTrans" cxnId="{9400D528-392E-45AE-AF2C-679DD49A7F8D}">
      <dgm:prSet/>
      <dgm:spPr/>
      <dgm:t>
        <a:bodyPr/>
        <a:lstStyle/>
        <a:p>
          <a:endParaRPr lang="en-US"/>
        </a:p>
      </dgm:t>
    </dgm:pt>
    <dgm:pt modelId="{3B2B98EB-BB9E-42BA-A069-BBDCFF39AC5F}">
      <dgm:prSet/>
      <dgm:spPr/>
      <dgm:t>
        <a:bodyPr/>
        <a:lstStyle/>
        <a:p>
          <a:pPr>
            <a:defRPr b="1"/>
          </a:pPr>
          <a:r>
            <a:rPr lang="ko-KR" dirty="0"/>
            <a:t>라이브러리</a:t>
          </a:r>
          <a:endParaRPr lang="en-US" dirty="0"/>
        </a:p>
      </dgm:t>
    </dgm:pt>
    <dgm:pt modelId="{D40785F4-F361-43EE-BF56-0FB16C365E90}" type="parTrans" cxnId="{4557CA17-AE7F-4E77-9323-8F027B71DACE}">
      <dgm:prSet/>
      <dgm:spPr/>
      <dgm:t>
        <a:bodyPr/>
        <a:lstStyle/>
        <a:p>
          <a:endParaRPr lang="en-US"/>
        </a:p>
      </dgm:t>
    </dgm:pt>
    <dgm:pt modelId="{58FC13DD-9663-4600-81DE-647B9493AB04}" type="sibTrans" cxnId="{4557CA17-AE7F-4E77-9323-8F027B71DACE}">
      <dgm:prSet/>
      <dgm:spPr/>
      <dgm:t>
        <a:bodyPr/>
        <a:lstStyle/>
        <a:p>
          <a:endParaRPr lang="en-US"/>
        </a:p>
      </dgm:t>
    </dgm:pt>
    <dgm:pt modelId="{CF81D994-528D-4FFF-9119-17FA64E7A2C0}">
      <dgm:prSet/>
      <dgm:spPr/>
      <dgm:t>
        <a:bodyPr/>
        <a:lstStyle/>
        <a:p>
          <a:r>
            <a:rPr lang="ko-KR"/>
            <a:t>프로그램 기능 수행을 위해 활용 가능한 도구의 집합</a:t>
          </a:r>
          <a:r>
            <a:rPr lang="en-US"/>
            <a:t>.</a:t>
          </a:r>
        </a:p>
      </dgm:t>
    </dgm:pt>
    <dgm:pt modelId="{38E3451A-2E6D-49A9-AF45-740C1409E36A}" type="parTrans" cxnId="{10603A34-BDDD-4A6E-9921-DF09C0E8AFDB}">
      <dgm:prSet/>
      <dgm:spPr/>
      <dgm:t>
        <a:bodyPr/>
        <a:lstStyle/>
        <a:p>
          <a:endParaRPr lang="en-US"/>
        </a:p>
      </dgm:t>
    </dgm:pt>
    <dgm:pt modelId="{D691E503-FC87-4EE1-97B8-0E80B8804292}" type="sibTrans" cxnId="{10603A34-BDDD-4A6E-9921-DF09C0E8AFDB}">
      <dgm:prSet/>
      <dgm:spPr/>
      <dgm:t>
        <a:bodyPr/>
        <a:lstStyle/>
        <a:p>
          <a:endParaRPr lang="en-US"/>
        </a:p>
      </dgm:t>
    </dgm:pt>
    <dgm:pt modelId="{55BAE139-51CE-4C7A-92E3-4AA8F583F4E6}">
      <dgm:prSet/>
      <dgm:spPr/>
      <dgm:t>
        <a:bodyPr/>
        <a:lstStyle/>
        <a:p>
          <a:r>
            <a:rPr lang="ko-KR"/>
            <a:t>다양한 기능을 하는 블록같은 존재</a:t>
          </a:r>
          <a:r>
            <a:rPr lang="en-US"/>
            <a:t>.</a:t>
          </a:r>
        </a:p>
      </dgm:t>
    </dgm:pt>
    <dgm:pt modelId="{ED6A3BFD-43D5-4150-AD06-85FBAA1FBFED}" type="parTrans" cxnId="{95893A9A-E14F-4990-B94D-1F80ACA1BCF7}">
      <dgm:prSet/>
      <dgm:spPr/>
      <dgm:t>
        <a:bodyPr/>
        <a:lstStyle/>
        <a:p>
          <a:endParaRPr lang="en-US"/>
        </a:p>
      </dgm:t>
    </dgm:pt>
    <dgm:pt modelId="{909735CE-6477-4768-B428-74921C663AAE}" type="sibTrans" cxnId="{95893A9A-E14F-4990-B94D-1F80ACA1BCF7}">
      <dgm:prSet/>
      <dgm:spPr/>
      <dgm:t>
        <a:bodyPr/>
        <a:lstStyle/>
        <a:p>
          <a:endParaRPr lang="en-US"/>
        </a:p>
      </dgm:t>
    </dgm:pt>
    <dgm:pt modelId="{DC195951-EF80-490E-9630-8E43D4EE4BAB}" type="pres">
      <dgm:prSet presAssocID="{681EDF7F-D3FF-48DC-B6AD-B6ED29CA41F8}" presName="root" presStyleCnt="0">
        <dgm:presLayoutVars>
          <dgm:dir/>
          <dgm:resizeHandles val="exact"/>
        </dgm:presLayoutVars>
      </dgm:prSet>
      <dgm:spPr/>
    </dgm:pt>
    <dgm:pt modelId="{250F9232-7D2C-4440-AE1B-280C01413ACB}" type="pres">
      <dgm:prSet presAssocID="{75DA0E5E-FCD9-4549-BF35-DB81016B85C2}" presName="compNode" presStyleCnt="0"/>
      <dgm:spPr/>
    </dgm:pt>
    <dgm:pt modelId="{FEACD8CC-98EB-4DE5-9A7C-D0ECE0E86610}" type="pres">
      <dgm:prSet presAssocID="{75DA0E5E-FCD9-4549-BF35-DB81016B85C2}" presName="iconRect" presStyleLbl="node1" presStyleIdx="0" presStyleCnt="2" custScaleX="167426" custScaleY="132615" custLinFactNeighborX="-4975" custLinFactNeighborY="-25115"/>
      <dgm:spPr>
        <a:blipFill rotWithShape="1">
          <a:blip xmlns:r="http://schemas.openxmlformats.org/officeDocument/2006/relationships" r:embed="rId1"/>
          <a:srcRect/>
          <a:stretch>
            <a:fillRect l="-2000" r="-2000"/>
          </a:stretch>
        </a:blipFill>
        <a:ln>
          <a:noFill/>
        </a:ln>
      </dgm:spPr>
    </dgm:pt>
    <dgm:pt modelId="{779CC0EF-4BC6-4C0C-BD3F-4283FA367183}" type="pres">
      <dgm:prSet presAssocID="{75DA0E5E-FCD9-4549-BF35-DB81016B85C2}" presName="iconSpace" presStyleCnt="0"/>
      <dgm:spPr/>
    </dgm:pt>
    <dgm:pt modelId="{AAA25A90-6981-4C5B-A9F8-81CA82538169}" type="pres">
      <dgm:prSet presAssocID="{75DA0E5E-FCD9-4549-BF35-DB81016B85C2}" presName="parTx" presStyleLbl="revTx" presStyleIdx="0" presStyleCnt="4" custLinFactNeighborX="-1741" custLinFactNeighborY="-58603">
        <dgm:presLayoutVars>
          <dgm:chMax val="0"/>
          <dgm:chPref val="0"/>
        </dgm:presLayoutVars>
      </dgm:prSet>
      <dgm:spPr/>
    </dgm:pt>
    <dgm:pt modelId="{7F222EB8-EEB2-4EDD-9002-BEB58C476661}" type="pres">
      <dgm:prSet presAssocID="{75DA0E5E-FCD9-4549-BF35-DB81016B85C2}" presName="txSpace" presStyleCnt="0"/>
      <dgm:spPr/>
    </dgm:pt>
    <dgm:pt modelId="{702B0F9B-84BC-4680-8C6B-D1710B3BC757}" type="pres">
      <dgm:prSet presAssocID="{75DA0E5E-FCD9-4549-BF35-DB81016B85C2}" presName="desTx" presStyleLbl="revTx" presStyleIdx="1" presStyleCnt="4" custLinFactY="-22600000" custLinFactNeighborX="-1741" custLinFactNeighborY="-22653351">
        <dgm:presLayoutVars/>
      </dgm:prSet>
      <dgm:spPr/>
    </dgm:pt>
    <dgm:pt modelId="{056B09B1-A44F-47BC-B546-CDAA779222FB}" type="pres">
      <dgm:prSet presAssocID="{83DC2A52-EA99-476F-AD1F-4B15A719B809}" presName="sibTrans" presStyleCnt="0"/>
      <dgm:spPr/>
    </dgm:pt>
    <dgm:pt modelId="{229C9EBC-CA39-48B9-B9E6-FE7ED823609C}" type="pres">
      <dgm:prSet presAssocID="{3B2B98EB-BB9E-42BA-A069-BBDCFF39AC5F}" presName="compNode" presStyleCnt="0"/>
      <dgm:spPr/>
    </dgm:pt>
    <dgm:pt modelId="{CC15162B-21E7-4DF7-857E-B9BB293DE0D0}" type="pres">
      <dgm:prSet presAssocID="{3B2B98EB-BB9E-42BA-A069-BBDCFF39AC5F}" presName="iconRect" presStyleLbl="node1" presStyleIdx="1" presStyleCnt="2" custScaleX="182907" custLinFactNeighborX="-4975" custLinFactNeighborY="-21820"/>
      <dgm:spPr>
        <a:blipFill rotWithShape="1">
          <a:blip xmlns:r="http://schemas.openxmlformats.org/officeDocument/2006/relationships" r:embed="rId2"/>
          <a:srcRect/>
          <a:stretch>
            <a:fillRect l="-2000" r="-2000"/>
          </a:stretch>
        </a:blipFill>
        <a:ln>
          <a:noFill/>
        </a:ln>
      </dgm:spPr>
    </dgm:pt>
    <dgm:pt modelId="{92339D18-6FF2-45C7-BE8F-CD4665C84BBA}" type="pres">
      <dgm:prSet presAssocID="{3B2B98EB-BB9E-42BA-A069-BBDCFF39AC5F}" presName="iconSpace" presStyleCnt="0"/>
      <dgm:spPr/>
    </dgm:pt>
    <dgm:pt modelId="{7E01D20B-8DFA-4663-A500-791975432A20}" type="pres">
      <dgm:prSet presAssocID="{3B2B98EB-BB9E-42BA-A069-BBDCFF39AC5F}" presName="parTx" presStyleLbl="revTx" presStyleIdx="2" presStyleCnt="4" custLinFactNeighborX="-1741" custLinFactNeighborY="-58603">
        <dgm:presLayoutVars>
          <dgm:chMax val="0"/>
          <dgm:chPref val="0"/>
        </dgm:presLayoutVars>
      </dgm:prSet>
      <dgm:spPr/>
    </dgm:pt>
    <dgm:pt modelId="{82CF3EB0-533C-4665-9C53-08A40D0926B3}" type="pres">
      <dgm:prSet presAssocID="{3B2B98EB-BB9E-42BA-A069-BBDCFF39AC5F}" presName="txSpace" presStyleCnt="0"/>
      <dgm:spPr/>
    </dgm:pt>
    <dgm:pt modelId="{0011B599-AE6E-489E-A273-01E39FD74E90}" type="pres">
      <dgm:prSet presAssocID="{3B2B98EB-BB9E-42BA-A069-BBDCFF39AC5F}" presName="desTx" presStyleLbl="revTx" presStyleIdx="3" presStyleCnt="4" custLinFactY="-22600000" custLinFactNeighborX="-1741" custLinFactNeighborY="-22653351">
        <dgm:presLayoutVars/>
      </dgm:prSet>
      <dgm:spPr/>
    </dgm:pt>
  </dgm:ptLst>
  <dgm:cxnLst>
    <dgm:cxn modelId="{5B764F01-3AD3-42AE-B96E-4D8A6D193640}" type="presOf" srcId="{CF81D994-528D-4FFF-9119-17FA64E7A2C0}" destId="{0011B599-AE6E-489E-A273-01E39FD74E90}" srcOrd="0" destOrd="0" presId="urn:microsoft.com/office/officeart/2018/5/layout/CenteredIconLabelDescriptionList"/>
    <dgm:cxn modelId="{4557CA17-AE7F-4E77-9323-8F027B71DACE}" srcId="{681EDF7F-D3FF-48DC-B6AD-B6ED29CA41F8}" destId="{3B2B98EB-BB9E-42BA-A069-BBDCFF39AC5F}" srcOrd="1" destOrd="0" parTransId="{D40785F4-F361-43EE-BF56-0FB16C365E90}" sibTransId="{58FC13DD-9663-4600-81DE-647B9493AB04}"/>
    <dgm:cxn modelId="{C32DE719-D2B6-4356-A610-3F52D2D8907D}" srcId="{681EDF7F-D3FF-48DC-B6AD-B6ED29CA41F8}" destId="{75DA0E5E-FCD9-4549-BF35-DB81016B85C2}" srcOrd="0" destOrd="0" parTransId="{596AFAB3-1078-4777-BA87-E5AD7F0E866E}" sibTransId="{83DC2A52-EA99-476F-AD1F-4B15A719B809}"/>
    <dgm:cxn modelId="{9400D528-392E-45AE-AF2C-679DD49A7F8D}" srcId="{75DA0E5E-FCD9-4549-BF35-DB81016B85C2}" destId="{14A77373-81F6-48F4-AE43-FABE2D1B7F51}" srcOrd="0" destOrd="0" parTransId="{E5CCB1F9-6B73-4686-99AF-B0BC7BB07DA4}" sibTransId="{697A893D-D7BA-44DC-9F87-6EB2DF939D2E}"/>
    <dgm:cxn modelId="{10603A34-BDDD-4A6E-9921-DF09C0E8AFDB}" srcId="{3B2B98EB-BB9E-42BA-A069-BBDCFF39AC5F}" destId="{CF81D994-528D-4FFF-9119-17FA64E7A2C0}" srcOrd="0" destOrd="0" parTransId="{38E3451A-2E6D-49A9-AF45-740C1409E36A}" sibTransId="{D691E503-FC87-4EE1-97B8-0E80B8804292}"/>
    <dgm:cxn modelId="{5E1F7C37-95CA-4AB1-AFD5-83CE92201639}" type="presOf" srcId="{14A77373-81F6-48F4-AE43-FABE2D1B7F51}" destId="{702B0F9B-84BC-4680-8C6B-D1710B3BC757}" srcOrd="0" destOrd="0" presId="urn:microsoft.com/office/officeart/2018/5/layout/CenteredIconLabelDescriptionList"/>
    <dgm:cxn modelId="{3FD75939-1602-4F59-B6FB-15DD6EA9E9AF}" type="presOf" srcId="{681EDF7F-D3FF-48DC-B6AD-B6ED29CA41F8}" destId="{DC195951-EF80-490E-9630-8E43D4EE4BAB}" srcOrd="0" destOrd="0" presId="urn:microsoft.com/office/officeart/2018/5/layout/CenteredIconLabelDescriptionList"/>
    <dgm:cxn modelId="{D4EB213C-8EB1-4BDF-AC2E-D8E5AF2F5EF0}" type="presOf" srcId="{55BAE139-51CE-4C7A-92E3-4AA8F583F4E6}" destId="{0011B599-AE6E-489E-A273-01E39FD74E90}" srcOrd="0" destOrd="1" presId="urn:microsoft.com/office/officeart/2018/5/layout/CenteredIconLabelDescriptionList"/>
    <dgm:cxn modelId="{F18E854F-7216-43E8-8443-3F12BD535501}" type="presOf" srcId="{3B2B98EB-BB9E-42BA-A069-BBDCFF39AC5F}" destId="{7E01D20B-8DFA-4663-A500-791975432A20}" srcOrd="0" destOrd="0" presId="urn:microsoft.com/office/officeart/2018/5/layout/CenteredIconLabelDescriptionList"/>
    <dgm:cxn modelId="{95893A9A-E14F-4990-B94D-1F80ACA1BCF7}" srcId="{3B2B98EB-BB9E-42BA-A069-BBDCFF39AC5F}" destId="{55BAE139-51CE-4C7A-92E3-4AA8F583F4E6}" srcOrd="1" destOrd="0" parTransId="{ED6A3BFD-43D5-4150-AD06-85FBAA1FBFED}" sibTransId="{909735CE-6477-4768-B428-74921C663AAE}"/>
    <dgm:cxn modelId="{0D5613CA-438C-4782-ADA2-61FA0E310C0B}" type="presOf" srcId="{75DA0E5E-FCD9-4549-BF35-DB81016B85C2}" destId="{AAA25A90-6981-4C5B-A9F8-81CA82538169}" srcOrd="0" destOrd="0" presId="urn:microsoft.com/office/officeart/2018/5/layout/CenteredIconLabelDescriptionList"/>
    <dgm:cxn modelId="{9ED55782-BE4C-4CFC-8403-4C9D63C98908}" type="presParOf" srcId="{DC195951-EF80-490E-9630-8E43D4EE4BAB}" destId="{250F9232-7D2C-4440-AE1B-280C01413ACB}" srcOrd="0" destOrd="0" presId="urn:microsoft.com/office/officeart/2018/5/layout/CenteredIconLabelDescriptionList"/>
    <dgm:cxn modelId="{95A24D4E-54F5-4CCF-8E26-DD6D96A2F857}" type="presParOf" srcId="{250F9232-7D2C-4440-AE1B-280C01413ACB}" destId="{FEACD8CC-98EB-4DE5-9A7C-D0ECE0E86610}" srcOrd="0" destOrd="0" presId="urn:microsoft.com/office/officeart/2018/5/layout/CenteredIconLabelDescriptionList"/>
    <dgm:cxn modelId="{3A01F505-C705-4293-A5A3-6734C1E487F0}" type="presParOf" srcId="{250F9232-7D2C-4440-AE1B-280C01413ACB}" destId="{779CC0EF-4BC6-4C0C-BD3F-4283FA367183}" srcOrd="1" destOrd="0" presId="urn:microsoft.com/office/officeart/2018/5/layout/CenteredIconLabelDescriptionList"/>
    <dgm:cxn modelId="{D986CA1F-BE7D-4544-9E1D-65573AB9C336}" type="presParOf" srcId="{250F9232-7D2C-4440-AE1B-280C01413ACB}" destId="{AAA25A90-6981-4C5B-A9F8-81CA82538169}" srcOrd="2" destOrd="0" presId="urn:microsoft.com/office/officeart/2018/5/layout/CenteredIconLabelDescriptionList"/>
    <dgm:cxn modelId="{030DB3C8-3960-4B9B-9BF0-B03FE11FF484}" type="presParOf" srcId="{250F9232-7D2C-4440-AE1B-280C01413ACB}" destId="{7F222EB8-EEB2-4EDD-9002-BEB58C476661}" srcOrd="3" destOrd="0" presId="urn:microsoft.com/office/officeart/2018/5/layout/CenteredIconLabelDescriptionList"/>
    <dgm:cxn modelId="{DDDA3B8F-B132-42D1-B766-EAE238CED55A}" type="presParOf" srcId="{250F9232-7D2C-4440-AE1B-280C01413ACB}" destId="{702B0F9B-84BC-4680-8C6B-D1710B3BC757}" srcOrd="4" destOrd="0" presId="urn:microsoft.com/office/officeart/2018/5/layout/CenteredIconLabelDescriptionList"/>
    <dgm:cxn modelId="{BBC8CB0F-5D4F-429C-B6E6-90A7F34D1041}" type="presParOf" srcId="{DC195951-EF80-490E-9630-8E43D4EE4BAB}" destId="{056B09B1-A44F-47BC-B546-CDAA779222FB}" srcOrd="1" destOrd="0" presId="urn:microsoft.com/office/officeart/2018/5/layout/CenteredIconLabelDescriptionList"/>
    <dgm:cxn modelId="{B5F31573-A75E-49E1-9413-43DDE3859469}" type="presParOf" srcId="{DC195951-EF80-490E-9630-8E43D4EE4BAB}" destId="{229C9EBC-CA39-48B9-B9E6-FE7ED823609C}" srcOrd="2" destOrd="0" presId="urn:microsoft.com/office/officeart/2018/5/layout/CenteredIconLabelDescriptionList"/>
    <dgm:cxn modelId="{E7E8A2CD-D5CF-4B5A-9BFC-CCA70D3B5E31}" type="presParOf" srcId="{229C9EBC-CA39-48B9-B9E6-FE7ED823609C}" destId="{CC15162B-21E7-4DF7-857E-B9BB293DE0D0}" srcOrd="0" destOrd="0" presId="urn:microsoft.com/office/officeart/2018/5/layout/CenteredIconLabelDescriptionList"/>
    <dgm:cxn modelId="{6A122359-B6CD-4787-88DB-D730B7E5F245}" type="presParOf" srcId="{229C9EBC-CA39-48B9-B9E6-FE7ED823609C}" destId="{92339D18-6FF2-45C7-BE8F-CD4665C84BBA}" srcOrd="1" destOrd="0" presId="urn:microsoft.com/office/officeart/2018/5/layout/CenteredIconLabelDescriptionList"/>
    <dgm:cxn modelId="{3F59520D-B93E-411E-9F84-5779B2622754}" type="presParOf" srcId="{229C9EBC-CA39-48B9-B9E6-FE7ED823609C}" destId="{7E01D20B-8DFA-4663-A500-791975432A20}" srcOrd="2" destOrd="0" presId="urn:microsoft.com/office/officeart/2018/5/layout/CenteredIconLabelDescriptionList"/>
    <dgm:cxn modelId="{2C6A09F2-85E1-47C7-ACBC-971F777B94B4}" type="presParOf" srcId="{229C9EBC-CA39-48B9-B9E6-FE7ED823609C}" destId="{82CF3EB0-533C-4665-9C53-08A40D0926B3}" srcOrd="3" destOrd="0" presId="urn:microsoft.com/office/officeart/2018/5/layout/CenteredIconLabelDescriptionList"/>
    <dgm:cxn modelId="{9DAE3F4D-D17D-43B0-A82A-CBC02915DEFD}" type="presParOf" srcId="{229C9EBC-CA39-48B9-B9E6-FE7ED823609C}" destId="{0011B599-AE6E-489E-A273-01E39FD74E90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ACD8CC-98EB-4DE5-9A7C-D0ECE0E86610}">
      <dsp:nvSpPr>
        <dsp:cNvPr id="0" name=""/>
        <dsp:cNvSpPr/>
      </dsp:nvSpPr>
      <dsp:spPr>
        <a:xfrm>
          <a:off x="1382625" y="521129"/>
          <a:ext cx="2529008" cy="2003180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2000" r="-2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A25A90-6981-4C5B-A9F8-81CA82538169}">
      <dsp:nvSpPr>
        <dsp:cNvPr id="0" name=""/>
        <dsp:cNvSpPr/>
      </dsp:nvSpPr>
      <dsp:spPr>
        <a:xfrm>
          <a:off x="489250" y="2377136"/>
          <a:ext cx="4315781" cy="647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ko-KR" sz="3100" kern="1200"/>
            <a:t>프레임워크</a:t>
          </a:r>
          <a:endParaRPr lang="en-US" sz="3100" kern="1200"/>
        </a:p>
      </dsp:txBody>
      <dsp:txXfrm>
        <a:off x="489250" y="2377136"/>
        <a:ext cx="4315781" cy="647367"/>
      </dsp:txXfrm>
    </dsp:sp>
    <dsp:sp modelId="{702B0F9B-84BC-4680-8C6B-D1710B3BC757}">
      <dsp:nvSpPr>
        <dsp:cNvPr id="0" name=""/>
        <dsp:cNvSpPr/>
      </dsp:nvSpPr>
      <dsp:spPr>
        <a:xfrm>
          <a:off x="489250" y="3070629"/>
          <a:ext cx="4315781" cy="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완성된 프로그램을 만들기 위해 도와주는 기반</a:t>
          </a:r>
          <a:r>
            <a:rPr lang="en-US" sz="1700" kern="1200"/>
            <a:t>. </a:t>
          </a:r>
          <a:r>
            <a:rPr lang="ko-KR" sz="1700" kern="1200"/>
            <a:t>틀</a:t>
          </a:r>
          <a:r>
            <a:rPr lang="en-US" sz="1700" kern="1200"/>
            <a:t>.</a:t>
          </a:r>
        </a:p>
      </dsp:txBody>
      <dsp:txXfrm>
        <a:off x="489250" y="3070629"/>
        <a:ext cx="4315781" cy="838"/>
      </dsp:txXfrm>
    </dsp:sp>
    <dsp:sp modelId="{CC15162B-21E7-4DF7-857E-B9BB293DE0D0}">
      <dsp:nvSpPr>
        <dsp:cNvPr id="0" name=""/>
        <dsp:cNvSpPr/>
      </dsp:nvSpPr>
      <dsp:spPr>
        <a:xfrm>
          <a:off x="6336746" y="694065"/>
          <a:ext cx="2762853" cy="1510523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2000" r="-2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01D20B-8DFA-4663-A500-791975432A20}">
      <dsp:nvSpPr>
        <dsp:cNvPr id="0" name=""/>
        <dsp:cNvSpPr/>
      </dsp:nvSpPr>
      <dsp:spPr>
        <a:xfrm>
          <a:off x="5560293" y="2253971"/>
          <a:ext cx="4315781" cy="647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ko-KR" sz="3100" kern="1200" dirty="0"/>
            <a:t>라이브러리</a:t>
          </a:r>
          <a:endParaRPr lang="en-US" sz="3100" kern="1200" dirty="0"/>
        </a:p>
      </dsp:txBody>
      <dsp:txXfrm>
        <a:off x="5560293" y="2253971"/>
        <a:ext cx="4315781" cy="647367"/>
      </dsp:txXfrm>
    </dsp:sp>
    <dsp:sp modelId="{0011B599-AE6E-489E-A273-01E39FD74E90}">
      <dsp:nvSpPr>
        <dsp:cNvPr id="0" name=""/>
        <dsp:cNvSpPr/>
      </dsp:nvSpPr>
      <dsp:spPr>
        <a:xfrm>
          <a:off x="5560293" y="2947465"/>
          <a:ext cx="4315781" cy="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프로그램 기능 수행을 위해 활용 가능한 도구의 집합</a:t>
          </a:r>
          <a:r>
            <a:rPr lang="en-US" sz="1700" kern="1200"/>
            <a:t>.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다양한 기능을 하는 블록같은 존재</a:t>
          </a:r>
          <a:r>
            <a:rPr lang="en-US" sz="1700" kern="1200"/>
            <a:t>.</a:t>
          </a:r>
        </a:p>
      </dsp:txBody>
      <dsp:txXfrm>
        <a:off x="5560293" y="2947465"/>
        <a:ext cx="4315781" cy="8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38678E-0F14-4EC5-8607-633E7119A0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E0377F-1FF9-4143-84B2-19E3ED286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258B39-C0F4-4450-AEB1-8F99CD12C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8/16/2021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0B60E1-0329-4440-8B91-E00B4F309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29CCF2-C614-4E3E-8F2B-7AAFC0B1D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553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D23E8-2C8E-41FE-BFC9-F89853D4A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5F2F8E7-326A-4C2D-8313-22393187D7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9401CB-8FF1-476E-B59F-68D022263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8/16/2021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27E6DE-582E-4047-9CD1-218F37202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E39E99-1589-440C-89F7-026A1ECF1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080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C07CC7C-668B-4D78-B165-36682539F7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E6AA49-D6AE-4B52-A62B-FE990BA69B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5862E2-B1EC-40BC-B3C3-D0D9BF2B5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8/16/2021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2C57D1-F6FA-4B9B-8019-182A112AB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D8C851-72A4-40D2-9D1E-62840A491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288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18713-51F8-4266-B5FB-CCACD400D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6F2535-F227-4040-8ED0-FA0999C9C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3154A0-FB3B-4045-A172-CD644B9BE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8/16/2021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BA5AE3-E9B8-4647-9836-0631F937C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91EC29-55E6-4C31-9CF0-C3A9B6EC0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611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97F6E1-1C02-49BF-B7B6-CCA280AE8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02824D-69E5-42A4-988D-C6C72997D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87A0C9-5C6C-4AA8-AAE4-607A982C6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8/16/2021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C09C73-CB2D-4FDF-B23B-B3FD06BEE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2EA555-7773-49D1-8AE3-45EFDB41E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317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79EB80-A211-4295-8F38-DE829020A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4C89C2-4DCE-45CC-8EDD-5F1FC60DB9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8B2C7E-3E8D-4C71-8825-306C455D2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D315FC-9A6C-4163-9922-BE72E79DC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8/16/2021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0732E6-D638-422D-8AD2-CFF904E57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062B96-0C99-4BEB-8BF8-E4A708A41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366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D04909-8108-4186-86CE-0CFAAAC5A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471E52-783D-4F46-AA02-99319352A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CC44AE-0888-49AA-85B4-0FB4FC7D95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391595-D873-4877-A12A-A2BCD5C4CE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2AEAD7-3059-4FC1-A79E-2DAEE86739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D4C226B-802D-47B3-BC03-7C977A6D7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8/16/2021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3EDC6EA-9CAC-490C-97D2-DF8FB3EB3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AE59E35-8B96-44FC-BAB6-D31F72CC7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191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712F39-C43F-4C76-84FB-9D16E2253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C3BCF76-A320-43B9-B76A-565F4A701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8/16/2021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37FF959-0BF5-4013-95C1-4B972EC41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D33B8F-7BFE-4D90-936E-DF2362A78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411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3083B5A-5497-40BE-B8EC-DDAC71428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8/16/2021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ADCDFAC-282E-4F5D-91D0-7B363FF9F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45E33C-72C2-409D-AD54-3C901257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385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AAC871-03D0-4034-9F78-45893202C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3AD457-EAD1-4EDC-8E49-03A4F8112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522BE8-5F5B-46F4-807C-765674DC04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545304-F6DA-4400-B869-F4790988D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8/16/2021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798361-D2E0-4AF7-897F-A8F63E427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4B0E32-1CBE-4FD8-AF17-340EC627B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890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C7F786-494A-4469-9B80-171E60074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A40B6D0-89B0-449E-A753-39BC0085D2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D2582D0-BA7A-41EF-9811-543083349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9685AC-3933-4969-9C0F-F27D7F53B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8/16/2021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CF22BB-D584-4D5C-946B-B477C9C2D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B0F1B6-089E-46A3-8370-AA5B12A54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708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6430847-2330-4108-8B66-CD9E5EADD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C2E870-A407-4745-9716-D1471AC2A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943D64-D857-4FA3-BEFF-EA8D565B45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8/16/2021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2FC04D-1C41-4824-A90D-5C83BA354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CBE638-0768-41A5-8192-07AC285D1C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9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likong.tistory.com/34" TargetMode="External"/><Relationship Id="rId2" Type="http://schemas.openxmlformats.org/officeDocument/2006/relationships/hyperlink" Target="https://gahyun-web-diary.tistory.com/40?category=80035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&#47560;&#50864;&#49828;%20&#50732;&#47532;&#47732;%20&#49345;&#49464;&#51221;&#48372;.png" TargetMode="External"/><Relationship Id="rId4" Type="http://schemas.openxmlformats.org/officeDocument/2006/relationships/hyperlink" Target="&#53485;&#49836;&#46972;&#51060;&#46300;.gi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64EC53C-35C4-4E84-AFE2-A7D081852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!!Rectangle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47CEDB-58FA-4642-8172-4CB8729D86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l="1580" r="1532" b="1"/>
          <a:stretch/>
        </p:blipFill>
        <p:spPr>
          <a:xfrm>
            <a:off x="20" y="10"/>
            <a:ext cx="12191981" cy="68579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3CF186E-0CFC-4BD1-9579-57B2BE9B8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6275" y="2271449"/>
            <a:ext cx="9679449" cy="2847058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8000">
                <a:solidFill>
                  <a:srgbClr val="FFFFFF"/>
                </a:solidFill>
              </a:rPr>
              <a:t>WEB</a:t>
            </a:r>
            <a:endParaRPr lang="ko-KR" altLang="en-US" sz="8000">
              <a:solidFill>
                <a:srgbClr val="FFFFFF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0D954AA-23B8-4EED-A9EC-9B646D1328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6275" y="5098254"/>
            <a:ext cx="9679449" cy="750259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2000" dirty="0">
                <a:solidFill>
                  <a:srgbClr val="FFFFFF"/>
                </a:solidFill>
              </a:rPr>
              <a:t>자신의</a:t>
            </a:r>
            <a:r>
              <a:rPr lang="en-US" altLang="ko-KR" sz="2000" dirty="0">
                <a:solidFill>
                  <a:srgbClr val="FFFFFF"/>
                </a:solidFill>
              </a:rPr>
              <a:t>CSS, JS </a:t>
            </a:r>
            <a:r>
              <a:rPr lang="ko-KR" altLang="en-US" sz="2000" dirty="0">
                <a:solidFill>
                  <a:srgbClr val="FFFFFF"/>
                </a:solidFill>
              </a:rPr>
              <a:t>기술로 개인 프로필 만들 수 있게</a:t>
            </a:r>
            <a:endParaRPr lang="en-US" altLang="ko-KR" sz="2000" dirty="0">
              <a:solidFill>
                <a:srgbClr val="FFFFFF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9326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8F90323-4C97-4F53-8C71-2C219FF61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5600">
                <a:solidFill>
                  <a:srgbClr val="FFFFFF"/>
                </a:solidFill>
              </a:rPr>
              <a:t>간단 목차</a:t>
            </a:r>
          </a:p>
        </p:txBody>
      </p:sp>
      <p:sp>
        <p:nvSpPr>
          <p:cNvPr id="26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1B8F15-AB2F-4E82-A16F-7BB20F0F8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r>
              <a:rPr lang="ko-KR" altLang="en-US" sz="2000" dirty="0">
                <a:solidFill>
                  <a:schemeClr val="tx1">
                    <a:alpha val="80000"/>
                  </a:schemeClr>
                </a:solidFill>
              </a:rPr>
              <a:t>이 프로젝트의 목표</a:t>
            </a:r>
            <a:r>
              <a:rPr lang="en-US" altLang="ko-KR" sz="2000" dirty="0">
                <a:solidFill>
                  <a:schemeClr val="tx1">
                    <a:alpha val="80000"/>
                  </a:schemeClr>
                </a:solidFill>
              </a:rPr>
              <a:t>.</a:t>
            </a:r>
          </a:p>
          <a:p>
            <a:endParaRPr lang="en-US" altLang="ko-KR" sz="20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tx1">
                    <a:alpha val="80000"/>
                  </a:schemeClr>
                </a:solidFill>
              </a:rPr>
              <a:t>목표 레이아웃</a:t>
            </a:r>
            <a:r>
              <a:rPr lang="en-US" altLang="ko-KR" sz="2000" dirty="0">
                <a:solidFill>
                  <a:schemeClr val="tx1">
                    <a:alpha val="80000"/>
                  </a:schemeClr>
                </a:solidFill>
              </a:rPr>
              <a:t> (</a:t>
            </a:r>
            <a:r>
              <a:rPr lang="ko-KR" altLang="en-US" sz="2000" dirty="0">
                <a:solidFill>
                  <a:schemeClr val="tx1">
                    <a:alpha val="80000"/>
                  </a:schemeClr>
                </a:solidFill>
              </a:rPr>
              <a:t>도안</a:t>
            </a:r>
            <a:r>
              <a:rPr lang="en-US" altLang="ko-KR" sz="2000" dirty="0">
                <a:solidFill>
                  <a:schemeClr val="tx1">
                    <a:alpha val="80000"/>
                  </a:schemeClr>
                </a:solidFill>
              </a:rPr>
              <a:t>)</a:t>
            </a:r>
          </a:p>
          <a:p>
            <a:endParaRPr lang="en-US" altLang="ko-KR" sz="20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tx1">
                    <a:alpha val="80000"/>
                  </a:schemeClr>
                </a:solidFill>
              </a:rPr>
              <a:t>배워야 할 것</a:t>
            </a:r>
            <a:r>
              <a:rPr lang="en-US" altLang="ko-KR" sz="2000" dirty="0">
                <a:solidFill>
                  <a:schemeClr val="tx1">
                    <a:alpha val="80000"/>
                  </a:schemeClr>
                </a:solidFill>
              </a:rPr>
              <a:t>(CSS)</a:t>
            </a:r>
          </a:p>
          <a:p>
            <a:endParaRPr lang="en-US" altLang="ko-KR" sz="20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tx1">
                    <a:alpha val="80000"/>
                  </a:schemeClr>
                </a:solidFill>
              </a:rPr>
              <a:t>프레임워크 </a:t>
            </a:r>
            <a:r>
              <a:rPr lang="en-US" altLang="ko-KR" sz="2000" dirty="0">
                <a:solidFill>
                  <a:schemeClr val="tx1">
                    <a:alpha val="80000"/>
                  </a:schemeClr>
                </a:solidFill>
              </a:rPr>
              <a:t>vs </a:t>
            </a:r>
            <a:r>
              <a:rPr lang="ko-KR" altLang="en-US" sz="2000" dirty="0">
                <a:solidFill>
                  <a:schemeClr val="tx1">
                    <a:alpha val="80000"/>
                  </a:schemeClr>
                </a:solidFill>
              </a:rPr>
              <a:t>라이브러리</a:t>
            </a:r>
            <a:endParaRPr lang="en-US" altLang="ko-KR" sz="2000" dirty="0">
              <a:solidFill>
                <a:schemeClr val="tx1">
                  <a:alpha val="80000"/>
                </a:schemeClr>
              </a:solidFill>
            </a:endParaRPr>
          </a:p>
          <a:p>
            <a:endParaRPr lang="en-US" altLang="ko-KR" sz="20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tx1">
                    <a:alpha val="80000"/>
                  </a:schemeClr>
                </a:solidFill>
              </a:rPr>
              <a:t>Animate</a:t>
            </a:r>
          </a:p>
          <a:p>
            <a:endParaRPr lang="en-US" altLang="ko-KR" sz="20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tx1">
                    <a:alpha val="80000"/>
                  </a:schemeClr>
                </a:solidFill>
              </a:rPr>
              <a:t>Bootstrap</a:t>
            </a:r>
          </a:p>
        </p:txBody>
      </p:sp>
      <p:sp>
        <p:nvSpPr>
          <p:cNvPr id="30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788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A915BF9-D848-474A-AFCC-3D4E8604F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ko-KR" altLang="en-US" sz="4000"/>
              <a:t>프로젝트 목표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377A84A6-3FCD-41B7-8F4E-1E3D1CD73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17691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EE362-6AF1-4C4B-8C8A-0B48CF845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목표 레이아웃 도안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F91B936-04FC-477F-91D9-045CB01CB5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156446"/>
            <a:ext cx="4274840" cy="551592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3F4548-F8E5-4D90-8B66-A166DDC94F3C}"/>
              </a:ext>
            </a:extLst>
          </p:cNvPr>
          <p:cNvSpPr txBox="1"/>
          <p:nvPr/>
        </p:nvSpPr>
        <p:spPr>
          <a:xfrm>
            <a:off x="5678905" y="1325563"/>
            <a:ext cx="567489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왼쪽 아래 여행사이름 </a:t>
            </a:r>
            <a:r>
              <a:rPr lang="en-US" altLang="ko-KR" dirty="0"/>
              <a:t>(</a:t>
            </a:r>
            <a:r>
              <a:rPr lang="ko-KR" altLang="en-US" dirty="0" err="1"/>
              <a:t>소개글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 err="1"/>
              <a:t>FadeIn</a:t>
            </a:r>
            <a:r>
              <a:rPr lang="en-US" altLang="ko-KR" dirty="0"/>
              <a:t> right.</a:t>
            </a:r>
          </a:p>
          <a:p>
            <a:endParaRPr lang="en-US" altLang="ko-KR" dirty="0"/>
          </a:p>
          <a:p>
            <a:r>
              <a:rPr lang="ko-KR" altLang="en-US" dirty="0"/>
              <a:t>배경은 오픈소스 여행동영상 </a:t>
            </a:r>
            <a:r>
              <a:rPr lang="ko-KR" altLang="en-US" dirty="0" err="1"/>
              <a:t>집어넣어두고</a:t>
            </a:r>
            <a:r>
              <a:rPr lang="en-US" altLang="ko-KR" dirty="0"/>
              <a:t>(</a:t>
            </a:r>
            <a:r>
              <a:rPr lang="ko-KR" altLang="en-US" dirty="0"/>
              <a:t>무음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오른쪽 위에 여행지 햄버거 메뉴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누르면 왼쪽으로 </a:t>
            </a:r>
            <a:r>
              <a:rPr lang="en-US" altLang="ko-KR" dirty="0"/>
              <a:t>(</a:t>
            </a:r>
            <a:r>
              <a:rPr lang="ko-KR" altLang="en-US" dirty="0"/>
              <a:t>검은</a:t>
            </a:r>
            <a:r>
              <a:rPr lang="en-US" altLang="ko-KR" dirty="0"/>
              <a:t>X) </a:t>
            </a:r>
            <a:r>
              <a:rPr lang="ko-KR" altLang="en-US" dirty="0"/>
              <a:t>여행지 선택 메뉴가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슬라이드되서</a:t>
            </a:r>
            <a:r>
              <a:rPr lang="ko-KR" altLang="en-US" dirty="0"/>
              <a:t> 나오고 각 여행지링크가 순차적으로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FadeIn</a:t>
            </a:r>
            <a:r>
              <a:rPr lang="en-US" altLang="ko-KR" dirty="0"/>
              <a:t> down</a:t>
            </a:r>
            <a:r>
              <a:rPr lang="ko-KR" altLang="en-US" dirty="0" err="1"/>
              <a:t>되서</a:t>
            </a:r>
            <a:r>
              <a:rPr lang="ko-KR" altLang="en-US" dirty="0"/>
              <a:t> 나타남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링크에 마우스 </a:t>
            </a:r>
            <a:r>
              <a:rPr lang="ko-KR" altLang="en-US" dirty="0" err="1"/>
              <a:t>호버</a:t>
            </a:r>
            <a:r>
              <a:rPr lang="ko-KR" altLang="en-US" dirty="0"/>
              <a:t> 시 배경이 해당 여행지의 대표사진</a:t>
            </a:r>
            <a:r>
              <a:rPr lang="en-US" altLang="ko-KR" dirty="0"/>
              <a:t>(</a:t>
            </a:r>
            <a:r>
              <a:rPr lang="ko-KR" altLang="en-US" dirty="0" err="1"/>
              <a:t>검은필터</a:t>
            </a:r>
            <a:r>
              <a:rPr lang="ko-KR" altLang="en-US" dirty="0"/>
              <a:t> 한번 씌운</a:t>
            </a:r>
            <a:r>
              <a:rPr lang="en-US" altLang="ko-KR" dirty="0"/>
              <a:t>)</a:t>
            </a:r>
            <a:r>
              <a:rPr lang="ko-KR" altLang="en-US" dirty="0"/>
              <a:t>으로 바뀜</a:t>
            </a:r>
            <a:r>
              <a:rPr lang="en-US" altLang="ko-KR" dirty="0"/>
              <a:t>(</a:t>
            </a:r>
            <a:r>
              <a:rPr lang="en-US" altLang="ko-KR" dirty="0" err="1"/>
              <a:t>fadein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06895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DB5F5-A6E1-49AE-AA3B-0FEA376A9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목표 레이아웃 도안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7B6B225-5EA9-44ED-A993-EE35F42B9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81" y="986983"/>
            <a:ext cx="4397189" cy="567379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D7B07B-E905-4323-B1F0-DCCB7750B9E0}"/>
              </a:ext>
            </a:extLst>
          </p:cNvPr>
          <p:cNvSpPr txBox="1"/>
          <p:nvPr/>
        </p:nvSpPr>
        <p:spPr>
          <a:xfrm>
            <a:off x="5335929" y="1644232"/>
            <a:ext cx="60178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여행지 메뉴 클릭 시 해당 페이지로 넘어옴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여행지 이름과 메인 사진</a:t>
            </a:r>
            <a:r>
              <a:rPr lang="en-US" altLang="ko-KR" dirty="0"/>
              <a:t>, </a:t>
            </a:r>
            <a:r>
              <a:rPr lang="ko-KR" altLang="en-US" dirty="0"/>
              <a:t>내용이 순차적으로 </a:t>
            </a:r>
            <a:r>
              <a:rPr lang="en-US" altLang="ko-KR" dirty="0" err="1"/>
              <a:t>FadeIn</a:t>
            </a:r>
            <a:r>
              <a:rPr lang="en-US" altLang="ko-KR" dirty="0"/>
              <a:t> down, right, left</a:t>
            </a:r>
            <a:r>
              <a:rPr lang="ko-KR" altLang="en-US" dirty="0"/>
              <a:t>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사진은 탭이 있고 클릭 시 다른 사진으로 슬라이드 </a:t>
            </a:r>
            <a:r>
              <a:rPr lang="ko-KR" altLang="en-US" dirty="0" err="1"/>
              <a:t>되서</a:t>
            </a:r>
            <a:r>
              <a:rPr lang="ko-KR" altLang="en-US" dirty="0"/>
              <a:t> 보여줌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왼쪽밑에</a:t>
            </a:r>
            <a:r>
              <a:rPr lang="ko-KR" altLang="en-US" dirty="0"/>
              <a:t> 맛</a:t>
            </a:r>
            <a:r>
              <a:rPr lang="en-US" altLang="ko-KR" dirty="0"/>
              <a:t>, </a:t>
            </a:r>
            <a:r>
              <a:rPr lang="ko-KR" altLang="en-US" dirty="0"/>
              <a:t>멋</a:t>
            </a:r>
            <a:r>
              <a:rPr lang="en-US" altLang="ko-KR" dirty="0"/>
              <a:t>, </a:t>
            </a:r>
            <a:r>
              <a:rPr lang="ko-KR" altLang="en-US" dirty="0"/>
              <a:t>쉼이 있는데 해당 여행지의 맛</a:t>
            </a:r>
            <a:r>
              <a:rPr lang="en-US" altLang="ko-KR" dirty="0"/>
              <a:t>, </a:t>
            </a:r>
            <a:r>
              <a:rPr lang="ko-KR" altLang="en-US" dirty="0"/>
              <a:t>멋</a:t>
            </a:r>
            <a:r>
              <a:rPr lang="en-US" altLang="ko-KR" dirty="0"/>
              <a:t>, </a:t>
            </a:r>
            <a:r>
              <a:rPr lang="ko-KR" altLang="en-US" dirty="0" err="1"/>
              <a:t>쉼쪽으로</a:t>
            </a:r>
            <a:r>
              <a:rPr lang="ko-KR" altLang="en-US" dirty="0"/>
              <a:t> 스크롤 </a:t>
            </a:r>
            <a:r>
              <a:rPr lang="ko-KR" altLang="en-US" dirty="0" err="1"/>
              <a:t>해줌</a:t>
            </a:r>
            <a:r>
              <a:rPr lang="en-US" altLang="ko-KR" dirty="0"/>
              <a:t>.(ID</a:t>
            </a:r>
            <a:r>
              <a:rPr lang="ko-KR" altLang="en-US" dirty="0"/>
              <a:t>값으로 찾아가는 </a:t>
            </a:r>
            <a:r>
              <a:rPr lang="en-US" altLang="ko-KR" dirty="0"/>
              <a:t>a</a:t>
            </a:r>
            <a:r>
              <a:rPr lang="ko-KR" altLang="en-US" dirty="0"/>
              <a:t>태그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스크롤시 내용들 </a:t>
            </a:r>
            <a:r>
              <a:rPr lang="en-US" altLang="ko-KR" dirty="0" err="1"/>
              <a:t>fadeInUp</a:t>
            </a:r>
            <a:r>
              <a:rPr lang="ko-KR" altLang="en-US" dirty="0"/>
              <a:t>으로 올라옴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맛멋쉼</a:t>
            </a:r>
            <a:r>
              <a:rPr lang="ko-KR" altLang="en-US" dirty="0"/>
              <a:t> 메뉴는 </a:t>
            </a:r>
            <a:r>
              <a:rPr lang="en-US" altLang="ko-KR" dirty="0" err="1"/>
              <a:t>fixposition</a:t>
            </a:r>
            <a:r>
              <a:rPr lang="ko-KR" altLang="en-US"/>
              <a:t>으로 고정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8317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770B8A3-A262-4E98-B322-138659651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899" y="381935"/>
            <a:ext cx="4882753" cy="5974414"/>
          </a:xfrm>
        </p:spPr>
        <p:txBody>
          <a:bodyPr anchor="ctr">
            <a:normAutofit/>
          </a:bodyPr>
          <a:lstStyle/>
          <a:p>
            <a:r>
              <a:rPr lang="ko-KR" altLang="en-US" sz="6000" dirty="0">
                <a:solidFill>
                  <a:srgbClr val="FFFFFF"/>
                </a:solidFill>
              </a:rPr>
              <a:t>배워야 할 것</a:t>
            </a:r>
            <a:r>
              <a:rPr lang="en-US" altLang="ko-KR" sz="6000" dirty="0">
                <a:solidFill>
                  <a:srgbClr val="FFFFFF"/>
                </a:solidFill>
              </a:rPr>
              <a:t>(CSS) </a:t>
            </a:r>
            <a:endParaRPr lang="ko-KR" altLang="en-US" sz="6000" dirty="0">
              <a:solidFill>
                <a:srgbClr val="FFFFFF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38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CAC2AF-2489-41EF-873F-907D86B13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5095114" cy="5837949"/>
          </a:xfrm>
        </p:spPr>
        <p:txBody>
          <a:bodyPr anchor="ctr">
            <a:normAutofit/>
          </a:bodyPr>
          <a:lstStyle/>
          <a:p>
            <a:r>
              <a:rPr lang="en-US" altLang="ko-KR" sz="1900" dirty="0">
                <a:solidFill>
                  <a:schemeClr val="tx1">
                    <a:alpha val="80000"/>
                  </a:schemeClr>
                </a:solidFill>
              </a:rPr>
              <a:t>Hover </a:t>
            </a:r>
            <a:r>
              <a:rPr lang="en-US" altLang="ko-KR" sz="1900" dirty="0" err="1">
                <a:solidFill>
                  <a:schemeClr val="tx1">
                    <a:alpha val="80000"/>
                  </a:schemeClr>
                </a:solidFill>
              </a:rPr>
              <a:t>animetion</a:t>
            </a:r>
            <a:r>
              <a:rPr lang="ko-KR" altLang="en-US" sz="1900" dirty="0">
                <a:solidFill>
                  <a:schemeClr val="tx1">
                    <a:alpha val="80000"/>
                  </a:schemeClr>
                </a:solidFill>
              </a:rPr>
              <a:t>이 </a:t>
            </a:r>
            <a:r>
              <a:rPr lang="ko-KR" altLang="en-US" sz="1900" dirty="0" err="1">
                <a:solidFill>
                  <a:schemeClr val="tx1">
                    <a:alpha val="80000"/>
                  </a:schemeClr>
                </a:solidFill>
              </a:rPr>
              <a:t>간지나면</a:t>
            </a:r>
            <a:r>
              <a:rPr lang="ko-KR" altLang="en-US" sz="1900" dirty="0">
                <a:solidFill>
                  <a:schemeClr val="tx1">
                    <a:alpha val="80000"/>
                  </a:schemeClr>
                </a:solidFill>
              </a:rPr>
              <a:t> 그럴싸하다</a:t>
            </a:r>
            <a:r>
              <a:rPr lang="en-US" altLang="ko-KR" sz="1900" dirty="0">
                <a:solidFill>
                  <a:schemeClr val="tx1">
                    <a:alpha val="80000"/>
                  </a:schemeClr>
                </a:solidFill>
              </a:rPr>
              <a:t>!</a:t>
            </a:r>
          </a:p>
          <a:p>
            <a:r>
              <a:rPr lang="en-US" altLang="ko-KR" sz="1900" dirty="0">
                <a:solidFill>
                  <a:schemeClr val="tx1">
                    <a:alpha val="80000"/>
                  </a:schemeClr>
                </a:solidFill>
                <a:hlinkClick r:id="rId2"/>
              </a:rPr>
              <a:t>[CSS3] </a:t>
            </a:r>
            <a:r>
              <a:rPr lang="ko-KR" altLang="en-US" sz="1900" dirty="0">
                <a:solidFill>
                  <a:schemeClr val="tx1">
                    <a:alpha val="80000"/>
                  </a:schemeClr>
                </a:solidFill>
                <a:hlinkClick r:id="rId2"/>
              </a:rPr>
              <a:t>이미지에 </a:t>
            </a:r>
            <a:r>
              <a:rPr lang="en-US" altLang="ko-KR" sz="1900" dirty="0">
                <a:solidFill>
                  <a:schemeClr val="tx1">
                    <a:alpha val="80000"/>
                  </a:schemeClr>
                </a:solidFill>
                <a:hlinkClick r:id="rId2"/>
              </a:rPr>
              <a:t>hover </a:t>
            </a:r>
            <a:r>
              <a:rPr lang="ko-KR" altLang="en-US" sz="1900" dirty="0">
                <a:solidFill>
                  <a:schemeClr val="tx1">
                    <a:alpha val="80000"/>
                  </a:schemeClr>
                </a:solidFill>
                <a:hlinkClick r:id="rId2"/>
              </a:rPr>
              <a:t>애니메이션 효과 넣기 </a:t>
            </a:r>
            <a:r>
              <a:rPr lang="en-US" altLang="ko-KR" sz="1900" dirty="0">
                <a:solidFill>
                  <a:schemeClr val="tx1">
                    <a:alpha val="80000"/>
                  </a:schemeClr>
                </a:solidFill>
                <a:hlinkClick r:id="rId2"/>
              </a:rPr>
              <a:t>(tistory.com)</a:t>
            </a:r>
            <a:endParaRPr lang="en-US" altLang="ko-KR" sz="1900" dirty="0">
              <a:solidFill>
                <a:schemeClr val="tx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en-US" altLang="ko-KR" sz="19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ko-KR" altLang="en-US" sz="1900" dirty="0">
                <a:solidFill>
                  <a:schemeClr val="tx1">
                    <a:alpha val="80000"/>
                  </a:schemeClr>
                </a:solidFill>
              </a:rPr>
              <a:t>햄버거박스와 숨겨진 메뉴의 등장</a:t>
            </a:r>
            <a:endParaRPr lang="en-US" altLang="ko-KR" sz="19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ko-KR" altLang="en-US" sz="1900" dirty="0">
                <a:solidFill>
                  <a:schemeClr val="tx1">
                    <a:alpha val="80000"/>
                  </a:schemeClr>
                </a:solidFill>
                <a:hlinkClick r:id="rId3"/>
              </a:rPr>
              <a:t>움직이는 햄버거 메뉴 </a:t>
            </a:r>
            <a:r>
              <a:rPr lang="en-US" altLang="ko-KR" sz="1900" dirty="0">
                <a:solidFill>
                  <a:schemeClr val="tx1">
                    <a:alpha val="80000"/>
                  </a:schemeClr>
                </a:solidFill>
                <a:hlinkClick r:id="rId3"/>
              </a:rPr>
              <a:t>+ </a:t>
            </a:r>
            <a:r>
              <a:rPr lang="ko-KR" altLang="en-US" sz="1900" dirty="0">
                <a:solidFill>
                  <a:schemeClr val="tx1">
                    <a:alpha val="80000"/>
                  </a:schemeClr>
                </a:solidFill>
                <a:hlinkClick r:id="rId3"/>
              </a:rPr>
              <a:t>클릭하면 펼치기 </a:t>
            </a:r>
            <a:r>
              <a:rPr lang="en-US" altLang="ko-KR" sz="1900" dirty="0">
                <a:solidFill>
                  <a:schemeClr val="tx1">
                    <a:alpha val="80000"/>
                  </a:schemeClr>
                </a:solidFill>
                <a:hlinkClick r:id="rId3"/>
              </a:rPr>
              <a:t>(tistory.com)</a:t>
            </a:r>
            <a:endParaRPr lang="en-US" altLang="ko-KR" sz="1900" dirty="0">
              <a:solidFill>
                <a:schemeClr val="tx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en-US" altLang="ko-KR" sz="19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ko-KR" altLang="en-US" sz="1900" dirty="0">
                <a:solidFill>
                  <a:schemeClr val="tx1">
                    <a:alpha val="80000"/>
                  </a:schemeClr>
                </a:solidFill>
              </a:rPr>
              <a:t>탭 컨텐츠</a:t>
            </a:r>
            <a:r>
              <a:rPr lang="en-US" altLang="ko-KR" sz="1900" dirty="0">
                <a:solidFill>
                  <a:schemeClr val="tx1">
                    <a:alpha val="80000"/>
                  </a:schemeClr>
                </a:solidFill>
              </a:rPr>
              <a:t>(</a:t>
            </a:r>
            <a:r>
              <a:rPr lang="ko-KR" altLang="en-US" sz="1900" dirty="0">
                <a:solidFill>
                  <a:schemeClr val="tx1">
                    <a:alpha val="80000"/>
                  </a:schemeClr>
                </a:solidFill>
              </a:rPr>
              <a:t>이미지</a:t>
            </a:r>
            <a:r>
              <a:rPr lang="en-US" altLang="ko-KR" sz="1900" dirty="0">
                <a:solidFill>
                  <a:schemeClr val="tx1">
                    <a:alpha val="80000"/>
                  </a:schemeClr>
                </a:solidFill>
              </a:rPr>
              <a:t>)</a:t>
            </a:r>
          </a:p>
          <a:p>
            <a:r>
              <a:rPr lang="ko-KR" altLang="en-US" sz="1900" dirty="0" err="1">
                <a:solidFill>
                  <a:schemeClr val="tx1">
                    <a:alpha val="80000"/>
                  </a:schemeClr>
                </a:solidFill>
                <a:hlinkClick r:id="rId4" action="ppaction://hlinkfile"/>
              </a:rPr>
              <a:t>탭슬라이드</a:t>
            </a:r>
            <a:r>
              <a:rPr lang="en-US" altLang="ko-KR" sz="1900" dirty="0">
                <a:solidFill>
                  <a:schemeClr val="tx1">
                    <a:alpha val="80000"/>
                  </a:schemeClr>
                </a:solidFill>
                <a:hlinkClick r:id="rId4" action="ppaction://hlinkfile"/>
              </a:rPr>
              <a:t>.gif</a:t>
            </a:r>
            <a:endParaRPr lang="en-US" altLang="ko-KR" sz="1900" dirty="0">
              <a:solidFill>
                <a:schemeClr val="tx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en-US" altLang="ko-KR" sz="19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ko-KR" altLang="en-US" sz="1900" dirty="0">
                <a:solidFill>
                  <a:schemeClr val="tx1">
                    <a:alpha val="80000"/>
                  </a:schemeClr>
                </a:solidFill>
              </a:rPr>
              <a:t>마우스 올리면 상세설명 텍스트</a:t>
            </a:r>
            <a:endParaRPr lang="en-US" altLang="ko-KR" sz="19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ko-KR" altLang="en-US" sz="1900" dirty="0">
                <a:solidFill>
                  <a:schemeClr val="tx1">
                    <a:alpha val="80000"/>
                  </a:schemeClr>
                </a:solidFill>
                <a:hlinkClick r:id="rId5" action="ppaction://hlinkfile"/>
              </a:rPr>
              <a:t>마우스 올리면 상세정보</a:t>
            </a:r>
            <a:r>
              <a:rPr lang="en-US" altLang="ko-KR" sz="1900" dirty="0">
                <a:solidFill>
                  <a:schemeClr val="tx1">
                    <a:alpha val="80000"/>
                  </a:schemeClr>
                </a:solidFill>
                <a:hlinkClick r:id="rId5" action="ppaction://hlinkfile"/>
              </a:rPr>
              <a:t>.</a:t>
            </a:r>
            <a:r>
              <a:rPr lang="en-US" altLang="ko-KR" sz="1900" dirty="0" err="1">
                <a:solidFill>
                  <a:schemeClr val="tx1">
                    <a:alpha val="80000"/>
                  </a:schemeClr>
                </a:solidFill>
                <a:hlinkClick r:id="rId5" action="ppaction://hlinkfile"/>
              </a:rPr>
              <a:t>png</a:t>
            </a:r>
            <a:endParaRPr lang="en-US" altLang="ko-KR" sz="1900" dirty="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443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8E46F4-5BD1-459C-9891-89168A6F9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712736"/>
            <a:ext cx="10905066" cy="1135737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프레임워크</a:t>
            </a:r>
            <a:r>
              <a:rPr lang="en-US" altLang="ko-KR" sz="3600" dirty="0"/>
              <a:t> vs </a:t>
            </a:r>
            <a:r>
              <a:rPr lang="ko-KR" altLang="en-US" sz="3600" dirty="0"/>
              <a:t>라이브러리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3FA0E389-3802-4595-AC96-707404CB99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173876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7946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23646C-0001-41BB-AB25-2455D574C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5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Animate </a:t>
            </a:r>
            <a:r>
              <a:rPr lang="ko-KR" altLang="en-US" sz="5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라이브러리 사용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0F3AB39-6F4E-4F79-9681-529E2115A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043729"/>
            <a:ext cx="7214616" cy="474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43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810010-CB34-4EA8-880B-335FA0977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Bootstrap </a:t>
            </a:r>
            <a:r>
              <a:rPr lang="ko-KR" altLang="en-US" dirty="0"/>
              <a:t>프레임워크 사용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85A9D87-6E30-415C-B8DA-4C73EB55B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62960"/>
            <a:ext cx="7650866" cy="5029915"/>
          </a:xfrm>
        </p:spPr>
      </p:pic>
    </p:spTree>
    <p:extLst>
      <p:ext uri="{BB962C8B-B14F-4D97-AF65-F5344CB8AC3E}">
        <p14:creationId xmlns:p14="http://schemas.microsoft.com/office/powerpoint/2010/main" val="3198145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693</TotalTime>
  <Words>258</Words>
  <Application>Microsoft Office PowerPoint</Application>
  <PresentationFormat>와이드스크린</PresentationFormat>
  <Paragraphs>65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Arial</vt:lpstr>
      <vt:lpstr>Calibri</vt:lpstr>
      <vt:lpstr>Office 테마</vt:lpstr>
      <vt:lpstr>WEB</vt:lpstr>
      <vt:lpstr>간단 목차</vt:lpstr>
      <vt:lpstr>프로젝트 목표</vt:lpstr>
      <vt:lpstr>목표 레이아웃 도안</vt:lpstr>
      <vt:lpstr>목표 레이아웃 도안</vt:lpstr>
      <vt:lpstr>배워야 할 것(CSS) </vt:lpstr>
      <vt:lpstr>프레임워크 vs 라이브러리</vt:lpstr>
      <vt:lpstr>Animate 라이브러리 사용</vt:lpstr>
      <vt:lpstr>Bootstrap 프레임워크 사용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</dc:title>
  <dc:creator>Kim Kihun</dc:creator>
  <cp:lastModifiedBy>Kim Kihun</cp:lastModifiedBy>
  <cp:revision>27</cp:revision>
  <dcterms:created xsi:type="dcterms:W3CDTF">2021-07-29T06:47:29Z</dcterms:created>
  <dcterms:modified xsi:type="dcterms:W3CDTF">2021-08-16T11:52:52Z</dcterms:modified>
</cp:coreProperties>
</file>